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notesMasterIdLst>
    <p:notesMasterId r:id="rId12"/>
  </p:notesMasterIdLst>
  <p:sldIdLst>
    <p:sldId id="256" r:id="rId2"/>
    <p:sldId id="258" r:id="rId3"/>
    <p:sldId id="257" r:id="rId4"/>
    <p:sldId id="260" r:id="rId5"/>
    <p:sldId id="259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9" autoAdjust="0"/>
    <p:restoredTop sz="79859" autoAdjust="0"/>
  </p:normalViewPr>
  <p:slideViewPr>
    <p:cSldViewPr snapToGrid="0">
      <p:cViewPr varScale="1">
        <p:scale>
          <a:sx n="77" d="100"/>
          <a:sy n="77" d="100"/>
        </p:scale>
        <p:origin x="459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A10609-0BAF-42F8-90C0-96E7A7ED13D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BC84D2-1473-43D5-A89D-E26316DA2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529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find that when a person is searching for a job, normally he could only filter the job information with a few criteria, mostly location and company. This will lead to lots of inconvenience. Because there will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 a lot garbage information you don’t want to look at.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most annoying part is that the person has to click on the links and look through the description of a job posting to find out if he is qualified or interested in the job. 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BC84D2-1473-43D5-A89D-E26316DA2D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90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86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073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51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168463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9695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537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152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1811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985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836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14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762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82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806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98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607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661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1307973-A2C6-4426-8693-02EAB0984253}" type="datetimeFigureOut">
              <a:rPr lang="en-US" smtClean="0"/>
              <a:t>4/18/2015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61123-1BBD-4266-A523-AE3638F11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2883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104.130.229.90:5000/index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82368" y="3761060"/>
            <a:ext cx="9144000" cy="2387600"/>
          </a:xfrm>
        </p:spPr>
        <p:txBody>
          <a:bodyPr/>
          <a:lstStyle/>
          <a:p>
            <a:r>
              <a:rPr lang="en-US" dirty="0" smtClean="0"/>
              <a:t>Programmer Jobs</a:t>
            </a:r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708" y="492906"/>
            <a:ext cx="6162675" cy="4419600"/>
          </a:xfrm>
          <a:prstGeom prst="rect">
            <a:avLst/>
          </a:prstGeom>
        </p:spPr>
      </p:pic>
      <p:sp>
        <p:nvSpPr>
          <p:cNvPr id="6" name="文本占位符 4"/>
          <p:cNvSpPr txBox="1">
            <a:spLocks/>
          </p:cNvSpPr>
          <p:nvPr/>
        </p:nvSpPr>
        <p:spPr>
          <a:xfrm>
            <a:off x="8714179" y="6502299"/>
            <a:ext cx="3477822" cy="3557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600" b="1" dirty="0" smtClean="0"/>
              <a:t>© 2015 Team Programmer Jobs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0944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337589" y="1794479"/>
            <a:ext cx="8825660" cy="1653180"/>
          </a:xfrm>
        </p:spPr>
        <p:txBody>
          <a:bodyPr/>
          <a:lstStyle/>
          <a:p>
            <a:pPr algn="ctr"/>
            <a:r>
              <a:rPr lang="en-US" sz="6600" dirty="0" smtClean="0"/>
              <a:t>Thank You</a:t>
            </a:r>
            <a:endParaRPr lang="en-US" sz="660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>
          <a:xfrm>
            <a:off x="5042567" y="3447659"/>
            <a:ext cx="5224379" cy="889057"/>
          </a:xfrm>
        </p:spPr>
        <p:txBody>
          <a:bodyPr/>
          <a:lstStyle/>
          <a:p>
            <a:r>
              <a:rPr lang="en-US" b="1" dirty="0"/>
              <a:t>© 2015 Team Programmer Jobs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04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18541" y="662838"/>
            <a:ext cx="9404723" cy="1400530"/>
          </a:xfrm>
        </p:spPr>
        <p:txBody>
          <a:bodyPr/>
          <a:lstStyle/>
          <a:p>
            <a:pPr algn="ctr"/>
            <a:r>
              <a:rPr lang="en-US" sz="6600" dirty="0" smtClean="0"/>
              <a:t>Overview</a:t>
            </a:r>
            <a:endParaRPr lang="en-US" sz="6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75201" y="2063368"/>
            <a:ext cx="8946541" cy="4195481"/>
          </a:xfrm>
        </p:spPr>
        <p:txBody>
          <a:bodyPr>
            <a:normAutofit/>
          </a:bodyPr>
          <a:lstStyle/>
          <a:p>
            <a:pPr lvl="6"/>
            <a:r>
              <a:rPr lang="en-US" sz="4400" dirty="0" smtClean="0"/>
              <a:t>Introduction</a:t>
            </a:r>
          </a:p>
          <a:p>
            <a:pPr lvl="6"/>
            <a:r>
              <a:rPr lang="en-US" sz="4400" dirty="0" smtClean="0"/>
              <a:t>Data Model</a:t>
            </a:r>
          </a:p>
          <a:p>
            <a:pPr lvl="6"/>
            <a:r>
              <a:rPr lang="en-US" sz="4400" dirty="0" smtClean="0"/>
              <a:t>The Front-end</a:t>
            </a:r>
          </a:p>
          <a:p>
            <a:pPr lvl="6"/>
            <a:r>
              <a:rPr lang="en-US" sz="4400" dirty="0" smtClean="0"/>
              <a:t>The Back-end</a:t>
            </a:r>
          </a:p>
          <a:p>
            <a:pPr lvl="6"/>
            <a:r>
              <a:rPr lang="en-US" sz="4400" dirty="0" smtClean="0"/>
              <a:t>The Critiques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37212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41592" y="1415451"/>
            <a:ext cx="8946541" cy="4195481"/>
          </a:xfrm>
        </p:spPr>
        <p:txBody>
          <a:bodyPr/>
          <a:lstStyle/>
          <a:p>
            <a:r>
              <a:rPr lang="en-US" dirty="0" smtClean="0"/>
              <a:t>What is Programmer Jobs Database ?</a:t>
            </a:r>
          </a:p>
          <a:p>
            <a:r>
              <a:rPr lang="en-US" dirty="0" smtClean="0"/>
              <a:t>What problems do we solve ?</a:t>
            </a:r>
          </a:p>
          <a:p>
            <a:r>
              <a:rPr lang="en-US" dirty="0" smtClean="0"/>
              <a:t>Our use cases.</a:t>
            </a:r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988134" y="1468264"/>
            <a:ext cx="206627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Phase I </a:t>
            </a:r>
            <a:r>
              <a:rPr lang="en-US" dirty="0" smtClean="0"/>
              <a:t>Leader</a:t>
            </a:r>
          </a:p>
          <a:p>
            <a:r>
              <a:rPr lang="en-US" dirty="0" smtClean="0"/>
              <a:t>Full Stack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Da Meng</a:t>
            </a:r>
          </a:p>
          <a:p>
            <a:endParaRPr lang="en-US" sz="1600" b="1" dirty="0" smtClean="0"/>
          </a:p>
          <a:p>
            <a:r>
              <a:rPr lang="en-US" sz="1600" b="1" dirty="0" smtClean="0"/>
              <a:t>Responsibilities</a:t>
            </a:r>
            <a:endParaRPr lang="en-US" sz="1600" dirty="0"/>
          </a:p>
          <a:p>
            <a:r>
              <a:rPr lang="en-US" sz="1600" dirty="0"/>
              <a:t>First team leader, assigning work to each team member, </a:t>
            </a:r>
            <a:r>
              <a:rPr lang="en-US" sz="1600" dirty="0" smtClean="0"/>
              <a:t>helping </a:t>
            </a:r>
            <a:r>
              <a:rPr lang="en-US" sz="1600" dirty="0"/>
              <a:t>communication within the team, </a:t>
            </a:r>
            <a:r>
              <a:rPr lang="en-US" sz="1600" dirty="0" smtClean="0"/>
              <a:t>data model design, collecting </a:t>
            </a:r>
            <a:r>
              <a:rPr lang="en-US" sz="1600" dirty="0"/>
              <a:t>data, designing pages.</a:t>
            </a:r>
          </a:p>
          <a:p>
            <a:endParaRPr lang="en-US" sz="1600" b="1" dirty="0" smtClean="0"/>
          </a:p>
          <a:p>
            <a:r>
              <a:rPr lang="en-US" sz="1600" b="1" dirty="0" smtClean="0"/>
              <a:t>Stats</a:t>
            </a:r>
          </a:p>
          <a:p>
            <a:r>
              <a:rPr lang="en-US" sz="1600" dirty="0" smtClean="0"/>
              <a:t>78 </a:t>
            </a:r>
            <a:r>
              <a:rPr lang="en-US" sz="1600" dirty="0"/>
              <a:t>commit(s)</a:t>
            </a:r>
          </a:p>
          <a:p>
            <a:r>
              <a:rPr lang="en-US" sz="1600" dirty="0"/>
              <a:t>9 issue(s)</a:t>
            </a:r>
          </a:p>
          <a:p>
            <a:endParaRPr lang="en-US" sz="16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389" y="2942242"/>
            <a:ext cx="6437870" cy="339152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334" y="2346423"/>
            <a:ext cx="4464390" cy="432981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976" y="2734189"/>
            <a:ext cx="6594748" cy="394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450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21104" y="189026"/>
            <a:ext cx="9404723" cy="1400530"/>
          </a:xfrm>
        </p:spPr>
        <p:txBody>
          <a:bodyPr/>
          <a:lstStyle/>
          <a:p>
            <a:pPr algn="ctr"/>
            <a:r>
              <a:rPr lang="en-US" dirty="0" smtClean="0"/>
              <a:t>Data Model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9988134" y="1468264"/>
            <a:ext cx="206627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Phase I Leader</a:t>
            </a:r>
          </a:p>
          <a:p>
            <a:r>
              <a:rPr lang="en-US" dirty="0" smtClean="0"/>
              <a:t>Full stack</a:t>
            </a:r>
          </a:p>
          <a:p>
            <a:endParaRPr lang="en-US" dirty="0" smtClean="0"/>
          </a:p>
          <a:p>
            <a:r>
              <a:rPr lang="en-US" dirty="0" smtClean="0"/>
              <a:t>Da Meng</a:t>
            </a:r>
          </a:p>
          <a:p>
            <a:endParaRPr lang="en-US" sz="1600" b="1" dirty="0" smtClean="0"/>
          </a:p>
          <a:p>
            <a:r>
              <a:rPr lang="en-US" sz="1600" b="1" dirty="0" smtClean="0"/>
              <a:t>Responsibilities</a:t>
            </a:r>
            <a:endParaRPr lang="en-US" sz="1600" dirty="0"/>
          </a:p>
          <a:p>
            <a:r>
              <a:rPr lang="en-US" sz="1600" dirty="0"/>
              <a:t>First team leader, assigning work to each team member, </a:t>
            </a:r>
            <a:r>
              <a:rPr lang="en-US" sz="1600" dirty="0" smtClean="0"/>
              <a:t>helping </a:t>
            </a:r>
            <a:r>
              <a:rPr lang="en-US" sz="1600" dirty="0"/>
              <a:t>communication within the team, </a:t>
            </a:r>
            <a:r>
              <a:rPr lang="en-US" sz="1600" dirty="0"/>
              <a:t>data model design, collecting </a:t>
            </a:r>
            <a:r>
              <a:rPr lang="en-US" sz="1600" dirty="0"/>
              <a:t>data, designing pages.</a:t>
            </a:r>
          </a:p>
          <a:p>
            <a:endParaRPr lang="en-US" sz="1600" b="1" dirty="0" smtClean="0"/>
          </a:p>
          <a:p>
            <a:r>
              <a:rPr lang="en-US" sz="1600" b="1" dirty="0" smtClean="0"/>
              <a:t>Stats</a:t>
            </a:r>
          </a:p>
          <a:p>
            <a:r>
              <a:rPr lang="en-US" sz="1600" dirty="0" smtClean="0"/>
              <a:t>78 </a:t>
            </a:r>
            <a:r>
              <a:rPr lang="en-US" sz="1600" dirty="0"/>
              <a:t>commit(s)</a:t>
            </a:r>
          </a:p>
          <a:p>
            <a:r>
              <a:rPr lang="en-US" sz="1600" dirty="0"/>
              <a:t>9 issue(s)</a:t>
            </a:r>
          </a:p>
          <a:p>
            <a:endParaRPr lang="en-US" sz="1600" dirty="0"/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5084998" y="3299343"/>
            <a:ext cx="1466355" cy="868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5084998" y="5352713"/>
            <a:ext cx="1695915" cy="534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V="1">
            <a:off x="1465190" y="2107095"/>
            <a:ext cx="21704" cy="12009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25" name="表格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417221"/>
              </p:ext>
            </p:extLst>
          </p:nvPr>
        </p:nvGraphicFramePr>
        <p:xfrm>
          <a:off x="6551353" y="1742005"/>
          <a:ext cx="317263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72638"/>
              </a:tblGrid>
              <a:tr h="361340">
                <a:tc>
                  <a:txBody>
                    <a:bodyPr/>
                    <a:lstStyle/>
                    <a:p>
                      <a:r>
                        <a:rPr lang="en-US" dirty="0" smtClean="0"/>
                        <a:t>Company</a:t>
                      </a:r>
                      <a:endParaRPr lang="en-US" dirty="0"/>
                    </a:p>
                  </a:txBody>
                  <a:tcPr/>
                </a:tc>
              </a:tr>
              <a:tr h="3613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company_id</a:t>
                      </a:r>
                      <a:endParaRPr lang="en-US" dirty="0"/>
                    </a:p>
                  </a:txBody>
                  <a:tcPr/>
                </a:tc>
              </a:tr>
              <a:tr h="3613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company_name</a:t>
                      </a:r>
                      <a:endParaRPr lang="en-US" dirty="0"/>
                    </a:p>
                  </a:txBody>
                  <a:tcPr/>
                </a:tc>
              </a:tr>
              <a:tr h="3613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company_description</a:t>
                      </a:r>
                      <a:endParaRPr lang="en-US" dirty="0"/>
                    </a:p>
                  </a:txBody>
                  <a:tcPr/>
                </a:tc>
              </a:tr>
              <a:tr h="3613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company_image</a:t>
                      </a:r>
                      <a:endParaRPr lang="en-US" dirty="0"/>
                    </a:p>
                  </a:txBody>
                  <a:tcPr/>
                </a:tc>
              </a:tr>
              <a:tr h="3613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company_site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表格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443122"/>
              </p:ext>
            </p:extLst>
          </p:nvPr>
        </p:nvGraphicFramePr>
        <p:xfrm>
          <a:off x="6780913" y="4080022"/>
          <a:ext cx="2842626" cy="25980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2626"/>
              </a:tblGrid>
              <a:tr h="519611">
                <a:tc>
                  <a:txBody>
                    <a:bodyPr/>
                    <a:lstStyle/>
                    <a:p>
                      <a:r>
                        <a:rPr lang="en-US" dirty="0" smtClean="0"/>
                        <a:t>Location</a:t>
                      </a:r>
                      <a:endParaRPr lang="en-US" dirty="0"/>
                    </a:p>
                  </a:txBody>
                  <a:tcPr/>
                </a:tc>
              </a:tr>
              <a:tr h="519611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location_id</a:t>
                      </a:r>
                      <a:endParaRPr lang="en-US" dirty="0"/>
                    </a:p>
                  </a:txBody>
                  <a:tcPr/>
                </a:tc>
              </a:tr>
              <a:tr h="519611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location_name</a:t>
                      </a:r>
                      <a:endParaRPr lang="en-US" dirty="0"/>
                    </a:p>
                  </a:txBody>
                  <a:tcPr/>
                </a:tc>
              </a:tr>
              <a:tr h="519611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location_description</a:t>
                      </a:r>
                      <a:endParaRPr lang="en-US" dirty="0"/>
                    </a:p>
                  </a:txBody>
                  <a:tcPr/>
                </a:tc>
              </a:tr>
              <a:tr h="519611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location_image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8" name="表格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4720146"/>
              </p:ext>
            </p:extLst>
          </p:nvPr>
        </p:nvGraphicFramePr>
        <p:xfrm>
          <a:off x="203748" y="28027"/>
          <a:ext cx="2949525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9525"/>
              </a:tblGrid>
              <a:tr h="313343">
                <a:tc>
                  <a:txBody>
                    <a:bodyPr/>
                    <a:lstStyle/>
                    <a:p>
                      <a:r>
                        <a:rPr lang="en-US" dirty="0" smtClean="0"/>
                        <a:t>Language</a:t>
                      </a:r>
                      <a:endParaRPr lang="en-US" dirty="0"/>
                    </a:p>
                  </a:txBody>
                  <a:tcPr/>
                </a:tc>
              </a:tr>
              <a:tr h="31334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language_id</a:t>
                      </a:r>
                      <a:endParaRPr lang="en-US" dirty="0"/>
                    </a:p>
                  </a:txBody>
                  <a:tcPr/>
                </a:tc>
              </a:tr>
              <a:tr h="31334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language_name</a:t>
                      </a:r>
                      <a:endParaRPr lang="en-US" dirty="0"/>
                    </a:p>
                  </a:txBody>
                  <a:tcPr/>
                </a:tc>
              </a:tr>
              <a:tr h="31334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language_description</a:t>
                      </a:r>
                      <a:endParaRPr lang="en-US" dirty="0"/>
                    </a:p>
                  </a:txBody>
                  <a:tcPr/>
                </a:tc>
              </a:tr>
              <a:tr h="31334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language_image</a:t>
                      </a:r>
                      <a:endParaRPr lang="en-US" dirty="0"/>
                    </a:p>
                  </a:txBody>
                  <a:tcPr/>
                </a:tc>
              </a:tr>
              <a:tr h="31334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language_wiki_link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0" name="表格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8410736"/>
              </p:ext>
            </p:extLst>
          </p:nvPr>
        </p:nvGraphicFramePr>
        <p:xfrm>
          <a:off x="201361" y="3299342"/>
          <a:ext cx="4883637" cy="34881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83637"/>
              </a:tblGrid>
              <a:tr h="498303">
                <a:tc>
                  <a:txBody>
                    <a:bodyPr/>
                    <a:lstStyle/>
                    <a:p>
                      <a:r>
                        <a:rPr lang="en-US" dirty="0" smtClean="0"/>
                        <a:t>Job</a:t>
                      </a:r>
                      <a:endParaRPr lang="en-US" dirty="0"/>
                    </a:p>
                  </a:txBody>
                  <a:tcPr/>
                </a:tc>
              </a:tr>
              <a:tr h="49830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job_id</a:t>
                      </a:r>
                      <a:endParaRPr lang="en-US" dirty="0"/>
                    </a:p>
                  </a:txBody>
                  <a:tcPr/>
                </a:tc>
              </a:tr>
              <a:tr h="49830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job_title</a:t>
                      </a:r>
                      <a:endParaRPr lang="en-US" dirty="0"/>
                    </a:p>
                  </a:txBody>
                  <a:tcPr/>
                </a:tc>
              </a:tr>
              <a:tr h="49830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job_description</a:t>
                      </a:r>
                      <a:endParaRPr lang="en-US" dirty="0"/>
                    </a:p>
                  </a:txBody>
                  <a:tcPr/>
                </a:tc>
              </a:tr>
              <a:tr h="49830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location_id</a:t>
                      </a:r>
                      <a:endParaRPr lang="en-US" dirty="0"/>
                    </a:p>
                  </a:txBody>
                  <a:tcPr/>
                </a:tc>
              </a:tr>
              <a:tr h="498303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company_id</a:t>
                      </a:r>
                      <a:endParaRPr lang="en-US" dirty="0"/>
                    </a:p>
                  </a:txBody>
                  <a:tcPr/>
                </a:tc>
              </a:tr>
              <a:tr h="498303">
                <a:tc>
                  <a:txBody>
                    <a:bodyPr/>
                    <a:lstStyle/>
                    <a:p>
                      <a:r>
                        <a:rPr lang="en-US" dirty="0" smtClean="0"/>
                        <a:t>link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1" name="表格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840070"/>
              </p:ext>
            </p:extLst>
          </p:nvPr>
        </p:nvGraphicFramePr>
        <p:xfrm>
          <a:off x="3492797" y="84030"/>
          <a:ext cx="2834851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4851"/>
              </a:tblGrid>
              <a:tr h="326624">
                <a:tc>
                  <a:txBody>
                    <a:bodyPr/>
                    <a:lstStyle/>
                    <a:p>
                      <a:r>
                        <a:rPr lang="en-US" dirty="0" smtClean="0"/>
                        <a:t>Skillset</a:t>
                      </a:r>
                      <a:endParaRPr lang="en-US" dirty="0"/>
                    </a:p>
                  </a:txBody>
                  <a:tcPr/>
                </a:tc>
              </a:tr>
              <a:tr h="32662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skillset_id</a:t>
                      </a:r>
                      <a:endParaRPr lang="en-US" dirty="0"/>
                    </a:p>
                  </a:txBody>
                  <a:tcPr/>
                </a:tc>
              </a:tr>
              <a:tr h="32662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skillset_name</a:t>
                      </a:r>
                      <a:endParaRPr lang="en-US" dirty="0"/>
                    </a:p>
                  </a:txBody>
                  <a:tcPr/>
                </a:tc>
              </a:tr>
              <a:tr h="32662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skillset_description</a:t>
                      </a:r>
                      <a:endParaRPr lang="en-US" dirty="0"/>
                    </a:p>
                  </a:txBody>
                  <a:tcPr/>
                </a:tc>
              </a:tr>
              <a:tr h="32662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skillset_image</a:t>
                      </a:r>
                      <a:endParaRPr lang="en-US" dirty="0"/>
                    </a:p>
                  </a:txBody>
                  <a:tcPr/>
                </a:tc>
              </a:tr>
              <a:tr h="32662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skillset_wiki_link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14" y="318963"/>
            <a:ext cx="3070182" cy="1917398"/>
          </a:xfrm>
          <a:prstGeom prst="rect">
            <a:avLst/>
          </a:prstGeom>
        </p:spPr>
      </p:pic>
      <p:cxnSp>
        <p:nvCxnSpPr>
          <p:cNvPr id="33" name="直接连接符 32"/>
          <p:cNvCxnSpPr/>
          <p:nvPr/>
        </p:nvCxnSpPr>
        <p:spPr>
          <a:xfrm flipV="1">
            <a:off x="4891587" y="2283387"/>
            <a:ext cx="10450" cy="101595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474" y="1750769"/>
            <a:ext cx="3076215" cy="21680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913" y="4080022"/>
            <a:ext cx="2747721" cy="261407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61" y="3300661"/>
            <a:ext cx="4772037" cy="3312969"/>
          </a:xfrm>
          <a:prstGeom prst="rect">
            <a:avLst/>
          </a:prstGeom>
        </p:spPr>
      </p:pic>
      <p:graphicFrame>
        <p:nvGraphicFramePr>
          <p:cNvPr id="34" name="表格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04172"/>
              </p:ext>
            </p:extLst>
          </p:nvPr>
        </p:nvGraphicFramePr>
        <p:xfrm>
          <a:off x="1662015" y="2286149"/>
          <a:ext cx="117560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08"/>
              </a:tblGrid>
              <a:tr h="269581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Jobs_Lans</a:t>
                      </a:r>
                      <a:endParaRPr lang="en-US" sz="1200" dirty="0"/>
                    </a:p>
                  </a:txBody>
                  <a:tcPr/>
                </a:tc>
              </a:tr>
              <a:tr h="269581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job_id</a:t>
                      </a:r>
                      <a:endParaRPr lang="en-US" sz="1200" dirty="0"/>
                    </a:p>
                  </a:txBody>
                  <a:tcPr/>
                </a:tc>
              </a:tr>
              <a:tr h="269581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Language_id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8" name="表格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1198791"/>
              </p:ext>
            </p:extLst>
          </p:nvPr>
        </p:nvGraphicFramePr>
        <p:xfrm>
          <a:off x="3621104" y="2378914"/>
          <a:ext cx="1175608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5608"/>
              </a:tblGrid>
              <a:tr h="269581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Jobs_Skills</a:t>
                      </a:r>
                      <a:endParaRPr lang="en-US" sz="1200" dirty="0"/>
                    </a:p>
                  </a:txBody>
                  <a:tcPr/>
                </a:tc>
              </a:tr>
              <a:tr h="269581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job_id</a:t>
                      </a:r>
                      <a:endParaRPr lang="en-US" sz="1200" dirty="0"/>
                    </a:p>
                  </a:txBody>
                  <a:tcPr/>
                </a:tc>
              </a:tr>
              <a:tr h="269581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skillset_id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591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50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Front-end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39429" y="1853248"/>
            <a:ext cx="8946541" cy="41954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885970" y="1797449"/>
            <a:ext cx="221023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Front-end developer</a:t>
            </a:r>
          </a:p>
          <a:p>
            <a:endParaRPr lang="en-US" sz="1600" dirty="0" smtClean="0"/>
          </a:p>
          <a:p>
            <a:r>
              <a:rPr lang="en-US" sz="1600" dirty="0"/>
              <a:t>Chan </a:t>
            </a:r>
            <a:r>
              <a:rPr lang="en-US" sz="1600" dirty="0" err="1"/>
              <a:t>Hee</a:t>
            </a:r>
            <a:r>
              <a:rPr lang="en-US" sz="1600" dirty="0"/>
              <a:t> Park</a:t>
            </a:r>
          </a:p>
          <a:p>
            <a:endParaRPr lang="en-US" sz="1600" b="1" dirty="0" smtClean="0"/>
          </a:p>
          <a:p>
            <a:r>
              <a:rPr lang="en-US" sz="1600" b="1" dirty="0" smtClean="0"/>
              <a:t>Responsibilities</a:t>
            </a:r>
            <a:endParaRPr lang="en-US" sz="1600" dirty="0" smtClean="0"/>
          </a:p>
          <a:p>
            <a:r>
              <a:rPr lang="en-US" sz="1600" dirty="0"/>
              <a:t>Front-end development (HTML, CSS, JavaScript) </a:t>
            </a:r>
            <a:r>
              <a:rPr lang="en-US" sz="1600" dirty="0" smtClean="0"/>
              <a:t>with </a:t>
            </a:r>
            <a:r>
              <a:rPr lang="en-US" sz="1600" dirty="0"/>
              <a:t>usage of Twitter Bootstrap</a:t>
            </a:r>
          </a:p>
          <a:p>
            <a:endParaRPr lang="en-US" sz="1600" b="1" dirty="0" smtClean="0"/>
          </a:p>
          <a:p>
            <a:r>
              <a:rPr lang="en-US" sz="1600" b="1" dirty="0" smtClean="0"/>
              <a:t>Stats</a:t>
            </a:r>
          </a:p>
          <a:p>
            <a:r>
              <a:rPr lang="en-US" sz="1600" dirty="0"/>
              <a:t>77 commit(s)</a:t>
            </a:r>
          </a:p>
          <a:p>
            <a:r>
              <a:rPr lang="en-US" sz="1600" dirty="0"/>
              <a:t>11 issue(s)</a:t>
            </a:r>
          </a:p>
          <a:p>
            <a:endParaRPr lang="en-US" sz="1600" dirty="0" smtClean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1204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Front-end(</a:t>
            </a:r>
            <a:r>
              <a:rPr lang="en-US" dirty="0" err="1" smtClean="0"/>
              <a:t>con’t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39429" y="1853248"/>
            <a:ext cx="8946541" cy="41954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885970" y="1797449"/>
            <a:ext cx="221023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Front-end developer</a:t>
            </a:r>
          </a:p>
          <a:p>
            <a:endParaRPr lang="en-US" sz="1600" dirty="0" smtClean="0"/>
          </a:p>
          <a:p>
            <a:r>
              <a:rPr lang="en-US" sz="1600" dirty="0" err="1"/>
              <a:t>Seung</a:t>
            </a:r>
            <a:r>
              <a:rPr lang="en-US" sz="1600" dirty="0"/>
              <a:t> </a:t>
            </a:r>
            <a:r>
              <a:rPr lang="en-US" sz="1600" dirty="0" err="1"/>
              <a:t>Youp</a:t>
            </a:r>
            <a:r>
              <a:rPr lang="en-US" sz="1600" dirty="0"/>
              <a:t> </a:t>
            </a:r>
            <a:r>
              <a:rPr lang="en-US" sz="1600" dirty="0" err="1"/>
              <a:t>Baek</a:t>
            </a:r>
            <a:endParaRPr lang="en-US" sz="1600" dirty="0"/>
          </a:p>
          <a:p>
            <a:endParaRPr lang="en-US" sz="1600" b="1" dirty="0" smtClean="0"/>
          </a:p>
          <a:p>
            <a:r>
              <a:rPr lang="en-US" sz="1600" b="1" dirty="0" smtClean="0"/>
              <a:t>Responsibilities</a:t>
            </a:r>
            <a:endParaRPr lang="en-US" sz="1600" dirty="0" smtClean="0"/>
          </a:p>
          <a:p>
            <a:r>
              <a:rPr lang="en-US" sz="1600" dirty="0"/>
              <a:t>Front end </a:t>
            </a:r>
            <a:r>
              <a:rPr lang="en-US" sz="1600" dirty="0" smtClean="0"/>
              <a:t>development. Static/dynamic </a:t>
            </a:r>
            <a:r>
              <a:rPr lang="en-US" sz="1600" dirty="0"/>
              <a:t>page with HTML, CSS, Bootstrap, and </a:t>
            </a:r>
            <a:r>
              <a:rPr lang="en-US" sz="1600" dirty="0" smtClean="0"/>
              <a:t>JavaScript etc</a:t>
            </a:r>
            <a:r>
              <a:rPr lang="en-US" sz="1600" dirty="0"/>
              <a:t>.</a:t>
            </a:r>
          </a:p>
          <a:p>
            <a:endParaRPr lang="en-US" sz="1600" b="1" dirty="0" smtClean="0"/>
          </a:p>
          <a:p>
            <a:r>
              <a:rPr lang="en-US" sz="1600" b="1" dirty="0" smtClean="0"/>
              <a:t>Stats</a:t>
            </a:r>
          </a:p>
          <a:p>
            <a:r>
              <a:rPr lang="en-US" sz="1600" dirty="0"/>
              <a:t>115 commit(s)</a:t>
            </a:r>
          </a:p>
          <a:p>
            <a:r>
              <a:rPr lang="en-US" sz="1600" dirty="0"/>
              <a:t>19 issue(s)</a:t>
            </a:r>
          </a:p>
          <a:p>
            <a:endParaRPr lang="en-US" sz="1600" dirty="0" smtClean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9629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Back-end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4476" y="1856795"/>
            <a:ext cx="8946541" cy="41954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844170" y="1797449"/>
            <a:ext cx="225203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Back-end developer</a:t>
            </a:r>
          </a:p>
          <a:p>
            <a:r>
              <a:rPr lang="en-US" sz="1600" dirty="0" smtClean="0"/>
              <a:t>Phase II Leader</a:t>
            </a:r>
          </a:p>
          <a:p>
            <a:endParaRPr lang="en-US" sz="1600" dirty="0" smtClean="0"/>
          </a:p>
          <a:p>
            <a:r>
              <a:rPr lang="en-US" sz="1600" dirty="0"/>
              <a:t>Kevin Valle</a:t>
            </a:r>
          </a:p>
          <a:p>
            <a:endParaRPr lang="en-US" sz="1600" b="1" dirty="0" smtClean="0"/>
          </a:p>
          <a:p>
            <a:r>
              <a:rPr lang="en-US" sz="1600" b="1" dirty="0" smtClean="0"/>
              <a:t>Responsibilities</a:t>
            </a:r>
            <a:endParaRPr lang="en-US" sz="1600" dirty="0" smtClean="0"/>
          </a:p>
          <a:p>
            <a:r>
              <a:rPr lang="en-US" sz="1600" dirty="0" smtClean="0"/>
              <a:t>Back-end development with Flask, </a:t>
            </a:r>
            <a:r>
              <a:rPr lang="en-US" sz="1600" dirty="0" err="1" smtClean="0"/>
              <a:t>SQLAlchemy</a:t>
            </a:r>
            <a:r>
              <a:rPr lang="en-US" sz="1600" dirty="0"/>
              <a:t> </a:t>
            </a:r>
            <a:r>
              <a:rPr lang="en-US" sz="1600" dirty="0" smtClean="0"/>
              <a:t>and </a:t>
            </a:r>
            <a:r>
              <a:rPr lang="en-US" sz="1600" dirty="0" err="1" smtClean="0"/>
              <a:t>linux</a:t>
            </a:r>
            <a:r>
              <a:rPr lang="en-US" sz="1600" dirty="0" smtClean="0"/>
              <a:t> administration on Rackspace server.</a:t>
            </a:r>
            <a:endParaRPr lang="en-US" sz="1600" dirty="0"/>
          </a:p>
          <a:p>
            <a:endParaRPr lang="en-US" sz="1600" b="1" dirty="0" smtClean="0"/>
          </a:p>
          <a:p>
            <a:r>
              <a:rPr lang="en-US" sz="1600" b="1" dirty="0" smtClean="0"/>
              <a:t>Stats</a:t>
            </a:r>
          </a:p>
          <a:p>
            <a:r>
              <a:rPr lang="en-US" sz="1600" dirty="0"/>
              <a:t>50 commit(s)</a:t>
            </a:r>
          </a:p>
          <a:p>
            <a:r>
              <a:rPr lang="en-US" sz="1600" dirty="0"/>
              <a:t>25 issue(s</a:t>
            </a:r>
            <a:r>
              <a:rPr lang="en-US" sz="1600" dirty="0" smtClean="0"/>
              <a:t>)</a:t>
            </a:r>
            <a:endParaRPr lang="en-US" sz="1600" dirty="0"/>
          </a:p>
          <a:p>
            <a:r>
              <a:rPr lang="en-US" sz="1600" dirty="0"/>
              <a:t>15 </a:t>
            </a:r>
            <a:r>
              <a:rPr lang="en-US" sz="1600" dirty="0" err="1"/>
              <a:t>unittest</a:t>
            </a:r>
            <a:r>
              <a:rPr lang="en-US" sz="1600" dirty="0"/>
              <a:t>(s)</a:t>
            </a:r>
          </a:p>
          <a:p>
            <a:endParaRPr lang="en-US" sz="1600" dirty="0" smtClean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9578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12229" y="2571902"/>
            <a:ext cx="9404723" cy="1400530"/>
          </a:xfrm>
        </p:spPr>
        <p:txBody>
          <a:bodyPr/>
          <a:lstStyle/>
          <a:p>
            <a:pPr algn="ctr"/>
            <a:r>
              <a:rPr lang="en-US" sz="6000" dirty="0"/>
              <a:t>Demo time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http://104.130.229.90:5000/index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618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Critiques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41592" y="1415451"/>
            <a:ext cx="8946541" cy="41954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0050834" y="1916208"/>
            <a:ext cx="206627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Scientist</a:t>
            </a:r>
          </a:p>
          <a:p>
            <a:endParaRPr lang="en-US" dirty="0" smtClean="0"/>
          </a:p>
          <a:p>
            <a:r>
              <a:rPr lang="en-US" dirty="0"/>
              <a:t>Jin Ho Kim</a:t>
            </a:r>
          </a:p>
          <a:p>
            <a:endParaRPr lang="en-US" sz="1600" b="1" dirty="0" smtClean="0"/>
          </a:p>
          <a:p>
            <a:r>
              <a:rPr lang="en-US" sz="1600" b="1" dirty="0" smtClean="0"/>
              <a:t>Responsibilities</a:t>
            </a:r>
            <a:endParaRPr lang="en-US" sz="1600" dirty="0"/>
          </a:p>
          <a:p>
            <a:r>
              <a:rPr lang="en-US" sz="1600" dirty="0"/>
              <a:t>Apiary Contribution, data entry, etc.</a:t>
            </a:r>
          </a:p>
          <a:p>
            <a:endParaRPr lang="en-US" sz="1600" b="1" dirty="0" smtClean="0"/>
          </a:p>
          <a:p>
            <a:r>
              <a:rPr lang="en-US" sz="1600" b="1" dirty="0" smtClean="0"/>
              <a:t>Stats</a:t>
            </a:r>
          </a:p>
          <a:p>
            <a:r>
              <a:rPr lang="en-US" sz="1600" dirty="0"/>
              <a:t>15 commit(s)</a:t>
            </a:r>
          </a:p>
          <a:p>
            <a:r>
              <a:rPr lang="en-US" sz="1600" dirty="0"/>
              <a:t>5 issue(s</a:t>
            </a:r>
            <a:r>
              <a:rPr lang="en-US" sz="1600" dirty="0" smtClean="0"/>
              <a:t>)</a:t>
            </a:r>
            <a:endParaRPr lang="en-US" sz="1600" dirty="0"/>
          </a:p>
          <a:p>
            <a:r>
              <a:rPr lang="en-US" sz="1600" dirty="0"/>
              <a:t>24 </a:t>
            </a:r>
            <a:r>
              <a:rPr lang="en-US" sz="1600" dirty="0" err="1"/>
              <a:t>unittest</a:t>
            </a:r>
            <a:r>
              <a:rPr lang="en-US" sz="1600" dirty="0"/>
              <a:t>(s)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8930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离子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离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617</TotalTime>
  <Words>375</Words>
  <Application>Microsoft Office PowerPoint</Application>
  <PresentationFormat>宽屏</PresentationFormat>
  <Paragraphs>123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宋体</vt:lpstr>
      <vt:lpstr>Arial</vt:lpstr>
      <vt:lpstr>Calibri</vt:lpstr>
      <vt:lpstr>Century Gothic</vt:lpstr>
      <vt:lpstr>Wingdings 3</vt:lpstr>
      <vt:lpstr>离子</vt:lpstr>
      <vt:lpstr>Programmer Jobs</vt:lpstr>
      <vt:lpstr>Overview</vt:lpstr>
      <vt:lpstr>Introduction</vt:lpstr>
      <vt:lpstr>Data Model</vt:lpstr>
      <vt:lpstr>The Front-end</vt:lpstr>
      <vt:lpstr>The Front-end(con’t)</vt:lpstr>
      <vt:lpstr>The Back-end</vt:lpstr>
      <vt:lpstr>Demo time http://104.130.229.90:5000/index</vt:lpstr>
      <vt:lpstr>Critiques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Programmer Jobs</dc:title>
  <dc:creator>Da Meng</dc:creator>
  <cp:lastModifiedBy>Da Meng</cp:lastModifiedBy>
  <cp:revision>50</cp:revision>
  <dcterms:created xsi:type="dcterms:W3CDTF">2015-04-17T01:20:10Z</dcterms:created>
  <dcterms:modified xsi:type="dcterms:W3CDTF">2015-04-19T03:48:52Z</dcterms:modified>
</cp:coreProperties>
</file>

<file path=docProps/thumbnail.jpeg>
</file>